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Recio - Alumno CEAC FP" userId="7a74d203-bc6e-4892-ad7c-19935c55b82b" providerId="ADAL" clId="{4B784249-4FBE-4D82-83F5-CD959C10A5BE}"/>
    <pc:docChg chg="custSel addSld modSld">
      <pc:chgData name="Ivan Recio - Alumno CEAC FP" userId="7a74d203-bc6e-4892-ad7c-19935c55b82b" providerId="ADAL" clId="{4B784249-4FBE-4D82-83F5-CD959C10A5BE}" dt="2023-05-09T10:54:43.964" v="53" actId="2711"/>
      <pc:docMkLst>
        <pc:docMk/>
      </pc:docMkLst>
      <pc:sldChg chg="modSp new mod">
        <pc:chgData name="Ivan Recio - Alumno CEAC FP" userId="7a74d203-bc6e-4892-ad7c-19935c55b82b" providerId="ADAL" clId="{4B784249-4FBE-4D82-83F5-CD959C10A5BE}" dt="2023-05-09T10:54:43.964" v="53" actId="2711"/>
        <pc:sldMkLst>
          <pc:docMk/>
          <pc:sldMk cId="3856752065" sldId="263"/>
        </pc:sldMkLst>
        <pc:spChg chg="mod">
          <ac:chgData name="Ivan Recio - Alumno CEAC FP" userId="7a74d203-bc6e-4892-ad7c-19935c55b82b" providerId="ADAL" clId="{4B784249-4FBE-4D82-83F5-CD959C10A5BE}" dt="2023-05-09T10:54:43.964" v="53" actId="2711"/>
          <ac:spMkLst>
            <pc:docMk/>
            <pc:sldMk cId="3856752065" sldId="263"/>
            <ac:spMk id="2" creationId="{8F04C6FF-BEC8-4796-B32A-8FF83511D25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AE05C-E458-199D-0F41-164C75613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5E7B18-18DB-91B8-AEA5-5ECA78D94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3114EB-D0E9-9516-CE09-ECFD5E90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B60E74-7CC3-92B1-8C20-11E129D2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9D074B-57E7-F0BB-9E85-F7C5E345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53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D80AF-5E3E-263D-2A49-6EF6AB8D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3CEB17-0545-8426-3EEB-4CD248E20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8FB4B4-D91A-0E84-4BEB-CC4B55B8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C70C8F-3ED8-5CC9-7A01-3EDE4833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AF1591-36BD-AC03-5B5C-588AE34D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36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288691-8540-66FD-DFAE-DF7113FFB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9F2D02-86B0-DA9B-E6BB-A7A83728C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653839-8078-1A4B-20E6-11587762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5171AA-E819-36B2-9D4A-0A9597C9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8F55D5-10F1-5690-8838-151ABE66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DABC3-7C34-3396-F964-4790E538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8FF3A0-8B54-178B-B224-04ACE6C03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845B1B-D8F2-47DE-7242-7BF0318A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9AD98-0477-CDD7-3DAB-2F147B76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43AEE7-BCFF-E83B-DC04-6CFFF9A9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52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D57A5-AFD1-F354-D230-CB0B7894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183EAD-D5E6-0610-19A7-18DFEA527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1946D7-7168-26F6-AB68-B358AE06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744127-8792-C81C-9B48-D621D3F8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85D309-1E60-61C1-BBA9-91C96984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13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67EBE-CD59-3974-593F-C45AA019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5934D8-99CC-E33C-F0C1-A0E06D88B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C9AD6A-DE97-D115-6547-16722F58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AAF0BA-D7C8-506E-E12A-60C6E877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A138CE-FBE4-025E-3EDB-449734E7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AAAA5F-7C94-FC84-CAD1-93747D92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08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ACE9C-1DEA-6A83-3838-45C69700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971F00-D25F-1152-ACB2-8122A837C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EB90A2-73EB-FAB1-F778-1A31C013C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EF9D8B-BD72-19C3-15FE-3EEC10FC7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92503B-F8FA-3B8E-260C-7AC3BF5C2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F4AA0C-1F15-7224-2075-AD7B604F7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876226F-AB05-3342-7C53-6ED9F0C78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887014F-0363-B038-07AC-4B5D0F59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526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6D0C2-4C90-2A84-8E74-40BC365A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61152A-1DAB-05F4-AFA6-A95DBD62C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C62D12-AC82-F538-3011-23045BD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0851DA-5DA1-1EEE-1D9D-74F30B5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26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96DDED-6156-5EBD-1915-58F661E1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765B53-E3A3-7A44-624C-48F24791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0D016C-A7CD-B37A-2353-E29A9626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40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85AAE-12A9-1F87-C862-B53FFC1F6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CA561F-272B-1C2F-FDD6-EABD6A90B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FF6245-A8C7-DCA1-D6E6-721F74724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600AA7-CFA9-052C-9D87-DA9C0535A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F925DC-F1FE-22BE-119D-8722FEB9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BD0BCD-29A6-4C0C-207F-7C05A428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086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9F8E3-2FB2-CF36-71AC-603D1D710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2667696-B0E3-559F-FF10-BF56416C2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02829F-513C-28DF-B2F7-162ADF256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50D4F7-85C9-8CC3-ABA7-C9F850E9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F3B4F1-E040-0FD7-AB3F-2B8DCE91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222DCB-C4E1-5995-919C-D98FC151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65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22000">
              <a:schemeClr val="tx1">
                <a:lumMod val="95000"/>
                <a:lumOff val="5000"/>
              </a:schemeClr>
            </a:gs>
            <a:gs pos="69000">
              <a:schemeClr val="tx1"/>
            </a:gs>
            <a:gs pos="95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814CB9-8B03-0653-5279-61ED39FB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0BD023-08FC-130F-2B90-692B96CE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F68F0E-7DEB-480C-F93D-C237BD806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C4858-1ED4-46F4-8D0F-A68102E315EA}" type="datetimeFigureOut">
              <a:rPr lang="es-ES" smtClean="0"/>
              <a:t>09/05/2023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3D9351-0A3A-AEA3-6B62-FCAEC16E5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5A5C9-C540-4508-6D0F-70C8C942E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12342-E3FC-44F0-AE0E-B3C0AD45C9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71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FD74F9B-7B4F-EF2D-63EA-5403929EB192}"/>
              </a:ext>
            </a:extLst>
          </p:cNvPr>
          <p:cNvSpPr txBox="1"/>
          <p:nvPr/>
        </p:nvSpPr>
        <p:spPr>
          <a:xfrm>
            <a:off x="978716" y="2497976"/>
            <a:ext cx="102345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411FA3-9E4A-C96F-238B-D9BAFD294275}"/>
              </a:ext>
            </a:extLst>
          </p:cNvPr>
          <p:cNvSpPr txBox="1"/>
          <p:nvPr/>
        </p:nvSpPr>
        <p:spPr>
          <a:xfrm>
            <a:off x="978716" y="210270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4D05C4-CD33-1639-6BF7-B7BF2F56D842}"/>
              </a:ext>
            </a:extLst>
          </p:cNvPr>
          <p:cNvSpPr txBox="1"/>
          <p:nvPr/>
        </p:nvSpPr>
        <p:spPr>
          <a:xfrm>
            <a:off x="978716" y="1354123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3454840-8090-45F5-9EA3-74997091ED5F}"/>
              </a:ext>
            </a:extLst>
          </p:cNvPr>
          <p:cNvSpPr txBox="1"/>
          <p:nvPr/>
        </p:nvSpPr>
        <p:spPr>
          <a:xfrm>
            <a:off x="978716" y="4853885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ECE664-3E12-140C-CF22-7E663FEAED34}"/>
              </a:ext>
            </a:extLst>
          </p:cNvPr>
          <p:cNvSpPr txBox="1"/>
          <p:nvPr/>
        </p:nvSpPr>
        <p:spPr>
          <a:xfrm>
            <a:off x="978716" y="3641829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973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FD74F9B-7B4F-EF2D-63EA-5403929EB192}"/>
              </a:ext>
            </a:extLst>
          </p:cNvPr>
          <p:cNvSpPr txBox="1"/>
          <p:nvPr/>
        </p:nvSpPr>
        <p:spPr>
          <a:xfrm>
            <a:off x="978716" y="2497976"/>
            <a:ext cx="102345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411FA3-9E4A-C96F-238B-D9BAFD294275}"/>
              </a:ext>
            </a:extLst>
          </p:cNvPr>
          <p:cNvSpPr txBox="1"/>
          <p:nvPr/>
        </p:nvSpPr>
        <p:spPr>
          <a:xfrm>
            <a:off x="978716" y="2497976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4D05C4-CD33-1639-6BF7-B7BF2F56D842}"/>
              </a:ext>
            </a:extLst>
          </p:cNvPr>
          <p:cNvSpPr txBox="1"/>
          <p:nvPr/>
        </p:nvSpPr>
        <p:spPr>
          <a:xfrm>
            <a:off x="978716" y="2497976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3454840-8090-45F5-9EA3-74997091ED5F}"/>
              </a:ext>
            </a:extLst>
          </p:cNvPr>
          <p:cNvSpPr txBox="1"/>
          <p:nvPr/>
        </p:nvSpPr>
        <p:spPr>
          <a:xfrm>
            <a:off x="978716" y="2497976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ECE664-3E12-140C-CF22-7E663FEAED34}"/>
              </a:ext>
            </a:extLst>
          </p:cNvPr>
          <p:cNvSpPr txBox="1"/>
          <p:nvPr/>
        </p:nvSpPr>
        <p:spPr>
          <a:xfrm>
            <a:off x="978716" y="2497976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A38C04D-5EB4-6995-768F-A241EA30712A}"/>
              </a:ext>
            </a:extLst>
          </p:cNvPr>
          <p:cNvSpPr txBox="1"/>
          <p:nvPr/>
        </p:nvSpPr>
        <p:spPr>
          <a:xfrm>
            <a:off x="361950" y="7281404"/>
            <a:ext cx="765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Introducción.</a:t>
            </a:r>
            <a:r>
              <a:rPr lang="es-ES" sz="4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6F079E-CF88-0B64-422F-A6D1A1B04A50}"/>
              </a:ext>
            </a:extLst>
          </p:cNvPr>
          <p:cNvSpPr txBox="1"/>
          <p:nvPr/>
        </p:nvSpPr>
        <p:spPr>
          <a:xfrm>
            <a:off x="-4953000" y="2794958"/>
            <a:ext cx="400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Wireshark es un software de análisis de protocolos de red, esta herramienta nos permite capturar, analizar y visualizar el trafico de la red en tiempo real.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B4EF4E-9601-01C8-F91B-1FD8E3A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0" y="1257300"/>
            <a:ext cx="6314291" cy="43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FD74F9B-7B4F-EF2D-63EA-5403929EB192}"/>
              </a:ext>
            </a:extLst>
          </p:cNvPr>
          <p:cNvSpPr txBox="1"/>
          <p:nvPr/>
        </p:nvSpPr>
        <p:spPr>
          <a:xfrm>
            <a:off x="978716" y="-3369424"/>
            <a:ext cx="102345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411FA3-9E4A-C96F-238B-D9BAFD294275}"/>
              </a:ext>
            </a:extLst>
          </p:cNvPr>
          <p:cNvSpPr txBox="1"/>
          <p:nvPr/>
        </p:nvSpPr>
        <p:spPr>
          <a:xfrm>
            <a:off x="978716" y="-3369424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4D05C4-CD33-1639-6BF7-B7BF2F56D842}"/>
              </a:ext>
            </a:extLst>
          </p:cNvPr>
          <p:cNvSpPr txBox="1"/>
          <p:nvPr/>
        </p:nvSpPr>
        <p:spPr>
          <a:xfrm>
            <a:off x="978716" y="-3369424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3454840-8090-45F5-9EA3-74997091ED5F}"/>
              </a:ext>
            </a:extLst>
          </p:cNvPr>
          <p:cNvSpPr txBox="1"/>
          <p:nvPr/>
        </p:nvSpPr>
        <p:spPr>
          <a:xfrm>
            <a:off x="978716" y="-3369424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ECE664-3E12-140C-CF22-7E663FEAED34}"/>
              </a:ext>
            </a:extLst>
          </p:cNvPr>
          <p:cNvSpPr txBox="1"/>
          <p:nvPr/>
        </p:nvSpPr>
        <p:spPr>
          <a:xfrm>
            <a:off x="978716" y="-3369424"/>
            <a:ext cx="1023456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500" dirty="0">
                <a:ln w="25400">
                  <a:solidFill>
                    <a:schemeClr val="bg1"/>
                  </a:solidFill>
                </a:ln>
                <a:noFill/>
                <a:latin typeface="Aharoni" panose="02010803020104030203" pitchFamily="2" charset="-79"/>
                <a:cs typeface="Aharoni" panose="02010803020104030203" pitchFamily="2" charset="-79"/>
              </a:rPr>
              <a:t>WIRESHARK</a:t>
            </a:r>
            <a:endParaRPr lang="es-ES" sz="9600" dirty="0">
              <a:ln w="25400">
                <a:solidFill>
                  <a:schemeClr val="bg1"/>
                </a:solidFill>
              </a:ln>
              <a:noFill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A38C04D-5EB4-6995-768F-A241EA30712A}"/>
              </a:ext>
            </a:extLst>
          </p:cNvPr>
          <p:cNvSpPr txBox="1"/>
          <p:nvPr/>
        </p:nvSpPr>
        <p:spPr>
          <a:xfrm>
            <a:off x="505609" y="798388"/>
            <a:ext cx="765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Introducción.</a:t>
            </a:r>
            <a:r>
              <a:rPr lang="es-ES" sz="4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6F079E-CF88-0B64-422F-A6D1A1B04A50}"/>
              </a:ext>
            </a:extLst>
          </p:cNvPr>
          <p:cNvSpPr txBox="1"/>
          <p:nvPr/>
        </p:nvSpPr>
        <p:spPr>
          <a:xfrm>
            <a:off x="978716" y="2513329"/>
            <a:ext cx="400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Wireshark es un software de análisis de protocolos de red, esta herramienta nos permite capturar, analizar y visualizar el trafico de la red en tiempo real.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B4EF4E-9601-01C8-F91B-1FD8E3A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663" y="1714821"/>
            <a:ext cx="5590391" cy="384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2A709CB-9291-3338-6CB6-0BEF8D7FC539}"/>
              </a:ext>
            </a:extLst>
          </p:cNvPr>
          <p:cNvSpPr txBox="1"/>
          <p:nvPr/>
        </p:nvSpPr>
        <p:spPr>
          <a:xfrm>
            <a:off x="-4123801" y="798388"/>
            <a:ext cx="461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 Cabecera.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92758E-62F1-F6E1-7868-C3A4FE53F560}"/>
              </a:ext>
            </a:extLst>
          </p:cNvPr>
          <p:cNvSpPr txBox="1"/>
          <p:nvPr/>
        </p:nvSpPr>
        <p:spPr>
          <a:xfrm>
            <a:off x="1740716" y="-3538715"/>
            <a:ext cx="9029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Archivo: abrir, guardar, exportar datos y configurar preferencias generales.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Edición: copia, pegar, filtrar paquetes capturados y editar preferencias.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Ver: personalización de la visualización, con columnas, filtros y resoluciones de nombres  de red.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Ir: navegación a través de los paquetes capturados y saltar a paquetes específicos.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Captura: iniciar, detener y configurar la captura.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Estadísticas: analizar y visualizar estadísticas detalladas.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Ayuda: información y soporte sobre Wireshark, con documentación y recursos de soporte técnico.</a:t>
            </a:r>
          </a:p>
          <a:p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3FEFC7-ABAB-2C03-0B3C-5650C53F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501" y="1506274"/>
            <a:ext cx="9848850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4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A38C04D-5EB4-6995-768F-A241EA30712A}"/>
              </a:ext>
            </a:extLst>
          </p:cNvPr>
          <p:cNvSpPr txBox="1"/>
          <p:nvPr/>
        </p:nvSpPr>
        <p:spPr>
          <a:xfrm>
            <a:off x="14183509" y="798388"/>
            <a:ext cx="765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Introducción.</a:t>
            </a:r>
            <a:r>
              <a:rPr lang="es-ES" sz="4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6F079E-CF88-0B64-422F-A6D1A1B04A50}"/>
              </a:ext>
            </a:extLst>
          </p:cNvPr>
          <p:cNvSpPr txBox="1"/>
          <p:nvPr/>
        </p:nvSpPr>
        <p:spPr>
          <a:xfrm>
            <a:off x="978716" y="-3592562"/>
            <a:ext cx="400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Wireshark es un software de análisis de protocolos de red, esta herramienta nos permite capturar, analizar y visualizar el trafico de la red en tiempo real.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B4EF4E-9601-01C8-F91B-1FD8E3A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448871"/>
            <a:ext cx="5590391" cy="384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2A709CB-9291-3338-6CB6-0BEF8D7FC539}"/>
              </a:ext>
            </a:extLst>
          </p:cNvPr>
          <p:cNvSpPr txBox="1"/>
          <p:nvPr/>
        </p:nvSpPr>
        <p:spPr>
          <a:xfrm>
            <a:off x="673916" y="654603"/>
            <a:ext cx="461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 Cabecera.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92758E-62F1-F6E1-7868-C3A4FE53F560}"/>
              </a:ext>
            </a:extLst>
          </p:cNvPr>
          <p:cNvSpPr txBox="1"/>
          <p:nvPr/>
        </p:nvSpPr>
        <p:spPr>
          <a:xfrm>
            <a:off x="1581150" y="3515036"/>
            <a:ext cx="9029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Archivo: abrir, guardar, exportar datos y configurar preferencias generales.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Edición: copia, pegar, filtrar paquetes capturados y editar preferencias.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Ver: personalización de la visualización, con columnas, filtros y resoluciones de nombres  de red.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Ir: navegación a través de los paquetes capturados y saltar a paquetes específicos.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Captura: iniciar, detener y configurar la captura.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Estadísticas: analizar y visualizar estadísticas detalladas.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Ayuda: información y soporte sobre Wireshark, con documentación y recursos de soporte técnico.</a:t>
            </a:r>
          </a:p>
          <a:p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3FEFC7-ABAB-2C03-0B3C-5650C53F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2" y="1741990"/>
            <a:ext cx="9436916" cy="11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9582892-3A40-94BC-5A8C-6B332B345F4B}"/>
              </a:ext>
            </a:extLst>
          </p:cNvPr>
          <p:cNvSpPr txBox="1"/>
          <p:nvPr/>
        </p:nvSpPr>
        <p:spPr>
          <a:xfrm>
            <a:off x="-3936184" y="654603"/>
            <a:ext cx="461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3. Interfaces.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B31D41C-9CBD-ECC1-0CAB-CE337C04E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1" r="65150"/>
          <a:stretch/>
        </p:blipFill>
        <p:spPr bwMode="auto">
          <a:xfrm>
            <a:off x="673916" y="7829589"/>
            <a:ext cx="4248937" cy="308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Surface Book 2 de 15 pulgadas">
                <a:extLst>
                  <a:ext uri="{FF2B5EF4-FFF2-40B4-BE49-F238E27FC236}">
                    <a16:creationId xmlns:a16="http://schemas.microsoft.com/office/drawing/2014/main" id="{0025F3CA-C971-4650-5F58-9C30986575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7486707"/>
                  </p:ext>
                </p:extLst>
              </p:nvPr>
            </p:nvGraphicFramePr>
            <p:xfrm>
              <a:off x="12900891" y="2942233"/>
              <a:ext cx="4191552" cy="335217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91552" cy="3352170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54502" ay="-1512341" az="1078062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9962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Surface Book 2 de 15 pulgadas">
                <a:extLst>
                  <a:ext uri="{FF2B5EF4-FFF2-40B4-BE49-F238E27FC236}">
                    <a16:creationId xmlns:a16="http://schemas.microsoft.com/office/drawing/2014/main" id="{0025F3CA-C971-4650-5F58-9C30986575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00891" y="2942233"/>
                <a:ext cx="4191552" cy="33521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03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2A709CB-9291-3338-6CB6-0BEF8D7FC539}"/>
              </a:ext>
            </a:extLst>
          </p:cNvPr>
          <p:cNvSpPr txBox="1"/>
          <p:nvPr/>
        </p:nvSpPr>
        <p:spPr>
          <a:xfrm>
            <a:off x="13475516" y="480642"/>
            <a:ext cx="461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 Cabecera.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92758E-62F1-F6E1-7868-C3A4FE53F560}"/>
              </a:ext>
            </a:extLst>
          </p:cNvPr>
          <p:cNvSpPr txBox="1"/>
          <p:nvPr/>
        </p:nvSpPr>
        <p:spPr>
          <a:xfrm>
            <a:off x="-9391650" y="3819836"/>
            <a:ext cx="9029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Archivo: abrir, guardar, exportar datos y configurar preferencias generales.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Edición: copia, pegar, filtrar paquetes capturados y editar preferencias.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Ver: personalización de la visualización, con columnas, filtros y resoluciones de nombres  de red.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Ir: navegación a través de los paquetes capturados y saltar a paquetes específicos.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Captura: iniciar, detener y configurar la captura.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Estadísticas: analizar y visualizar estadísticas detalladas.</a:t>
            </a:r>
          </a:p>
          <a:p>
            <a:pPr marL="569214" indent="-285750" algn="just" rtl="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effectLst/>
              </a:rPr>
              <a:t>Ayuda: información y soporte sobre Wireshark, con documentación y recursos de soporte técnico.</a:t>
            </a:r>
          </a:p>
          <a:p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3FEFC7-ABAB-2C03-0B3C-5650C53F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34" y="-1773014"/>
            <a:ext cx="9436916" cy="11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9582892-3A40-94BC-5A8C-6B332B345F4B}"/>
              </a:ext>
            </a:extLst>
          </p:cNvPr>
          <p:cNvSpPr txBox="1"/>
          <p:nvPr/>
        </p:nvSpPr>
        <p:spPr>
          <a:xfrm>
            <a:off x="673916" y="480642"/>
            <a:ext cx="461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3. Interfaces.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B31D41C-9CBD-ECC1-0CAB-CE337C04E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1" r="65150"/>
          <a:stretch/>
        </p:blipFill>
        <p:spPr bwMode="auto">
          <a:xfrm>
            <a:off x="1173934" y="1847850"/>
            <a:ext cx="4612864" cy="374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Surface Book 2 de 15 pulgadas">
                <a:extLst>
                  <a:ext uri="{FF2B5EF4-FFF2-40B4-BE49-F238E27FC236}">
                    <a16:creationId xmlns:a16="http://schemas.microsoft.com/office/drawing/2014/main" id="{0025F3CA-C971-4650-5F58-9C30986575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3850462"/>
                  </p:ext>
                </p:extLst>
              </p:nvPr>
            </p:nvGraphicFramePr>
            <p:xfrm>
              <a:off x="7322682" y="1697231"/>
              <a:ext cx="4068661" cy="37466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68661" cy="3746677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463448" ay="1634363" az="2131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9962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Surface Book 2 de 15 pulgadas">
                <a:extLst>
                  <a:ext uri="{FF2B5EF4-FFF2-40B4-BE49-F238E27FC236}">
                    <a16:creationId xmlns:a16="http://schemas.microsoft.com/office/drawing/2014/main" id="{0025F3CA-C971-4650-5F58-9C30986575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2682" y="1697231"/>
                <a:ext cx="4068661" cy="37466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742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4C6FF-BEC8-4796-B32A-8FF83511D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156577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Abadi" panose="020B0604020202020204" pitchFamily="34" charset="0"/>
              </a:rPr>
              <a:t>4. Características de Wireshark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F2281B-E8D8-ABCA-D7D2-78F7D2EEC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75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418</Words>
  <Application>Microsoft Office PowerPoint</Application>
  <PresentationFormat>Panorámica</PresentationFormat>
  <Paragraphs>48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Abadi</vt:lpstr>
      <vt:lpstr>Aharoni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 Características de Wireshark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Recio - Alumno CEAC FP</dc:creator>
  <cp:lastModifiedBy>Ivan Recio - Alumno CEAC FP</cp:lastModifiedBy>
  <cp:revision>1</cp:revision>
  <dcterms:created xsi:type="dcterms:W3CDTF">2023-04-27T10:08:28Z</dcterms:created>
  <dcterms:modified xsi:type="dcterms:W3CDTF">2023-05-09T10:54:50Z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2023-04-27T10:44:57Z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baebe467-47d5-48b9-8830-0d54fa0099cf</vt:lpwstr>
  </property>
  <property fmtid="{D5CDD505-2E9C-101B-9397-08002B2CF9AE}" pid="7" name="MSIP_Label_defa4170-0d19-0005-0004-bc88714345d2_ActionId">
    <vt:lpwstr>555e9a35-7a43-4d0d-ab08-4f0c2b364c34</vt:lpwstr>
  </property>
  <property fmtid="{D5CDD505-2E9C-101B-9397-08002B2CF9AE}" pid="8" name="MSIP_Label_defa4170-0d19-0005-0004-bc88714345d2_ContentBits">
    <vt:lpwstr>0</vt:lpwstr>
  </property>
</Properties>
</file>